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7" r:id="rId3"/>
    <p:sldId id="258" r:id="rId4"/>
    <p:sldId id="259" r:id="rId5"/>
    <p:sldId id="271" r:id="rId6"/>
    <p:sldId id="262" r:id="rId7"/>
    <p:sldId id="263" r:id="rId8"/>
    <p:sldId id="276" r:id="rId9"/>
    <p:sldId id="277" r:id="rId10"/>
    <p:sldId id="275" r:id="rId11"/>
    <p:sldId id="265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F6732C-869D-401A-8DCF-704D4CF32C34}" v="23" dt="2024-05-01T04:23:07.2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sneet Arora" userId="426ceb256df24f66" providerId="LiveId" clId="{68F6732C-869D-401A-8DCF-704D4CF32C34}"/>
    <pc:docChg chg="undo custSel modSld modMainMaster">
      <pc:chgData name="Jasneet Arora" userId="426ceb256df24f66" providerId="LiveId" clId="{68F6732C-869D-401A-8DCF-704D4CF32C34}" dt="2024-05-01T04:23:07.231" v="75"/>
      <pc:docMkLst>
        <pc:docMk/>
      </pc:docMkLst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148489393" sldId="257"/>
        </pc:sldMkLst>
        <pc:spChg chg="mod">
          <ac:chgData name="Jasneet Arora" userId="426ceb256df24f66" providerId="LiveId" clId="{68F6732C-869D-401A-8DCF-704D4CF32C34}" dt="2024-05-01T04:10:20.161" v="21" actId="120"/>
          <ac:spMkLst>
            <pc:docMk/>
            <pc:sldMk cId="148489393" sldId="257"/>
            <ac:spMk id="2" creationId="{7C143C53-A9C2-1426-C605-E87A818A4EBD}"/>
          </ac:spMkLst>
        </pc:spChg>
        <pc:spChg chg="mod">
          <ac:chgData name="Jasneet Arora" userId="426ceb256df24f66" providerId="LiveId" clId="{68F6732C-869D-401A-8DCF-704D4CF32C34}" dt="2024-05-01T04:10:23.004" v="22" actId="123"/>
          <ac:spMkLst>
            <pc:docMk/>
            <pc:sldMk cId="148489393" sldId="257"/>
            <ac:spMk id="3" creationId="{F80671F6-6EDE-3C59-C64B-9D2DAB00DC77}"/>
          </ac:spMkLst>
        </pc:spChg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2293915539" sldId="258"/>
        </pc:sldMkLst>
        <pc:spChg chg="mod">
          <ac:chgData name="Jasneet Arora" userId="426ceb256df24f66" providerId="LiveId" clId="{68F6732C-869D-401A-8DCF-704D4CF32C34}" dt="2024-05-01T04:10:40.919" v="26" actId="1076"/>
          <ac:spMkLst>
            <pc:docMk/>
            <pc:sldMk cId="2293915539" sldId="258"/>
            <ac:spMk id="19" creationId="{31DCC46B-CC7A-3E2B-DE89-5931E72F0288}"/>
          </ac:spMkLst>
        </pc:spChg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4163475726" sldId="259"/>
        </pc:sldMkLst>
        <pc:spChg chg="mod">
          <ac:chgData name="Jasneet Arora" userId="426ceb256df24f66" providerId="LiveId" clId="{68F6732C-869D-401A-8DCF-704D4CF32C34}" dt="2024-05-01T04:10:46.330" v="27" actId="123"/>
          <ac:spMkLst>
            <pc:docMk/>
            <pc:sldMk cId="4163475726" sldId="259"/>
            <ac:spMk id="5" creationId="{1FD41FBC-3301-47FA-FE05-BF5DCEBD877B}"/>
          </ac:spMkLst>
        </pc:spChg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1727076877" sldId="262"/>
        </pc:sldMkLst>
        <pc:spChg chg="mod">
          <ac:chgData name="Jasneet Arora" userId="426ceb256df24f66" providerId="LiveId" clId="{68F6732C-869D-401A-8DCF-704D4CF32C34}" dt="2024-05-01T04:11:01.257" v="32" actId="123"/>
          <ac:spMkLst>
            <pc:docMk/>
            <pc:sldMk cId="1727076877" sldId="262"/>
            <ac:spMk id="5" creationId="{8C3963DE-CE91-3298-4E01-D5B6BD7FC4FE}"/>
          </ac:spMkLst>
        </pc:spChg>
      </pc:sldChg>
      <pc:sldChg chg="modTransition">
        <pc:chgData name="Jasneet Arora" userId="426ceb256df24f66" providerId="LiveId" clId="{68F6732C-869D-401A-8DCF-704D4CF32C34}" dt="2024-05-01T04:23:07.231" v="75"/>
        <pc:sldMkLst>
          <pc:docMk/>
          <pc:sldMk cId="1213674977" sldId="263"/>
        </pc:sldMkLst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1078233884" sldId="265"/>
        </pc:sldMkLst>
        <pc:spChg chg="mod">
          <ac:chgData name="Jasneet Arora" userId="426ceb256df24f66" providerId="LiveId" clId="{68F6732C-869D-401A-8DCF-704D4CF32C34}" dt="2024-05-01T04:11:22.116" v="35" actId="123"/>
          <ac:spMkLst>
            <pc:docMk/>
            <pc:sldMk cId="1078233884" sldId="265"/>
            <ac:spMk id="3" creationId="{71A538F2-188D-0A3F-84F0-6F5825B830AE}"/>
          </ac:spMkLst>
        </pc:spChg>
      </pc:sldChg>
      <pc:sldChg chg="modTransition">
        <pc:chgData name="Jasneet Arora" userId="426ceb256df24f66" providerId="LiveId" clId="{68F6732C-869D-401A-8DCF-704D4CF32C34}" dt="2024-05-01T04:23:07.231" v="75"/>
        <pc:sldMkLst>
          <pc:docMk/>
          <pc:sldMk cId="2232521554" sldId="270"/>
        </pc:sldMkLst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3943655540" sldId="271"/>
        </pc:sldMkLst>
        <pc:spChg chg="mod">
          <ac:chgData name="Jasneet Arora" userId="426ceb256df24f66" providerId="LiveId" clId="{68F6732C-869D-401A-8DCF-704D4CF32C34}" dt="2024-05-01T04:10:55.315" v="31" actId="123"/>
          <ac:spMkLst>
            <pc:docMk/>
            <pc:sldMk cId="3943655540" sldId="271"/>
            <ac:spMk id="17" creationId="{79C0F9BD-3931-DAE9-E02B-0FC07A744382}"/>
          </ac:spMkLst>
        </pc:spChg>
        <pc:spChg chg="mod">
          <ac:chgData name="Jasneet Arora" userId="426ceb256df24f66" providerId="LiveId" clId="{68F6732C-869D-401A-8DCF-704D4CF32C34}" dt="2024-05-01T04:10:50.328" v="28" actId="123"/>
          <ac:spMkLst>
            <pc:docMk/>
            <pc:sldMk cId="3943655540" sldId="271"/>
            <ac:spMk id="21" creationId="{3FBB10C5-AC2D-5BFD-08A7-EB7FE49591F6}"/>
          </ac:spMkLst>
        </pc:spChg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4037264695" sldId="273"/>
        </pc:sldMkLst>
        <pc:spChg chg="mod">
          <ac:chgData name="Jasneet Arora" userId="426ceb256df24f66" providerId="LiveId" clId="{68F6732C-869D-401A-8DCF-704D4CF32C34}" dt="2024-05-01T04:15:03.378" v="50" actId="122"/>
          <ac:spMkLst>
            <pc:docMk/>
            <pc:sldMk cId="4037264695" sldId="273"/>
            <ac:spMk id="2" creationId="{4E14EB21-B5D0-AEE0-6FF1-77341B74979E}"/>
          </ac:spMkLst>
        </pc:spChg>
        <pc:spChg chg="mod">
          <ac:chgData name="Jasneet Arora" userId="426ceb256df24f66" providerId="LiveId" clId="{68F6732C-869D-401A-8DCF-704D4CF32C34}" dt="2024-05-01T04:14:48.494" v="45" actId="123"/>
          <ac:spMkLst>
            <pc:docMk/>
            <pc:sldMk cId="4037264695" sldId="273"/>
            <ac:spMk id="5" creationId="{441FBA2A-D6D5-9B6A-64CB-57D4960A9E57}"/>
          </ac:spMkLst>
        </pc:spChg>
        <pc:spChg chg="mod">
          <ac:chgData name="Jasneet Arora" userId="426ceb256df24f66" providerId="LiveId" clId="{68F6732C-869D-401A-8DCF-704D4CF32C34}" dt="2024-05-01T04:14:50.769" v="46" actId="123"/>
          <ac:spMkLst>
            <pc:docMk/>
            <pc:sldMk cId="4037264695" sldId="273"/>
            <ac:spMk id="20" creationId="{D0343E1D-4152-5555-B44C-555F559CDF01}"/>
          </ac:spMkLst>
        </pc:spChg>
      </pc:sldChg>
      <pc:sldChg chg="modSp mod modTransition">
        <pc:chgData name="Jasneet Arora" userId="426ceb256df24f66" providerId="LiveId" clId="{68F6732C-869D-401A-8DCF-704D4CF32C34}" dt="2024-05-01T04:23:07.231" v="75"/>
        <pc:sldMkLst>
          <pc:docMk/>
          <pc:sldMk cId="3252955558" sldId="275"/>
        </pc:sldMkLst>
        <pc:spChg chg="mod">
          <ac:chgData name="Jasneet Arora" userId="426ceb256df24f66" providerId="LiveId" clId="{68F6732C-869D-401A-8DCF-704D4CF32C34}" dt="2024-05-01T04:16:39.137" v="55" actId="14100"/>
          <ac:spMkLst>
            <pc:docMk/>
            <pc:sldMk cId="3252955558" sldId="275"/>
            <ac:spMk id="7" creationId="{92B1508F-A281-15A1-B062-12E3A930E6A2}"/>
          </ac:spMkLst>
        </pc:spChg>
      </pc:sldChg>
      <pc:sldChg chg="addSp delSp modSp mod modTransition">
        <pc:chgData name="Jasneet Arora" userId="426ceb256df24f66" providerId="LiveId" clId="{68F6732C-869D-401A-8DCF-704D4CF32C34}" dt="2024-05-01T04:23:07.231" v="75"/>
        <pc:sldMkLst>
          <pc:docMk/>
          <pc:sldMk cId="3187085727" sldId="276"/>
        </pc:sldMkLst>
        <pc:picChg chg="del">
          <ac:chgData name="Jasneet Arora" userId="426ceb256df24f66" providerId="LiveId" clId="{68F6732C-869D-401A-8DCF-704D4CF32C34}" dt="2024-05-01T04:12:51.686" v="36" actId="478"/>
          <ac:picMkLst>
            <pc:docMk/>
            <pc:sldMk cId="3187085727" sldId="276"/>
            <ac:picMk id="3" creationId="{DFC0E913-AC3D-3890-7F72-BD374E0763EC}"/>
          </ac:picMkLst>
        </pc:picChg>
        <pc:picChg chg="add mod">
          <ac:chgData name="Jasneet Arora" userId="426ceb256df24f66" providerId="LiveId" clId="{68F6732C-869D-401A-8DCF-704D4CF32C34}" dt="2024-05-01T04:13:09.879" v="40" actId="1076"/>
          <ac:picMkLst>
            <pc:docMk/>
            <pc:sldMk cId="3187085727" sldId="276"/>
            <ac:picMk id="7" creationId="{EF9FCAD1-2D0D-E078-0EC4-147BEB7EEEA3}"/>
          </ac:picMkLst>
        </pc:picChg>
      </pc:sldChg>
      <pc:sldChg chg="addSp delSp modSp mod modTransition">
        <pc:chgData name="Jasneet Arora" userId="426ceb256df24f66" providerId="LiveId" clId="{68F6732C-869D-401A-8DCF-704D4CF32C34}" dt="2024-05-01T04:23:07.231" v="75"/>
        <pc:sldMkLst>
          <pc:docMk/>
          <pc:sldMk cId="3648187853" sldId="277"/>
        </pc:sldMkLst>
        <pc:picChg chg="add mod">
          <ac:chgData name="Jasneet Arora" userId="426ceb256df24f66" providerId="LiveId" clId="{68F6732C-869D-401A-8DCF-704D4CF32C34}" dt="2024-05-01T04:14:12.821" v="44" actId="1076"/>
          <ac:picMkLst>
            <pc:docMk/>
            <pc:sldMk cId="3648187853" sldId="277"/>
            <ac:picMk id="6" creationId="{2FC6F8A3-74E9-522C-9D14-044229FB186A}"/>
          </ac:picMkLst>
        </pc:picChg>
        <pc:picChg chg="del">
          <ac:chgData name="Jasneet Arora" userId="426ceb256df24f66" providerId="LiveId" clId="{68F6732C-869D-401A-8DCF-704D4CF32C34}" dt="2024-05-01T04:13:30.108" v="41" actId="478"/>
          <ac:picMkLst>
            <pc:docMk/>
            <pc:sldMk cId="3648187853" sldId="277"/>
            <ac:picMk id="7" creationId="{06F643AB-77F3-B0BD-3A33-B8ABA0877846}"/>
          </ac:picMkLst>
        </pc:picChg>
      </pc:sldChg>
      <pc:sldMasterChg chg="modTransition modSldLayout">
        <pc:chgData name="Jasneet Arora" userId="426ceb256df24f66" providerId="LiveId" clId="{68F6732C-869D-401A-8DCF-704D4CF32C34}" dt="2024-05-01T04:23:07.231" v="75"/>
        <pc:sldMasterMkLst>
          <pc:docMk/>
          <pc:sldMasterMk cId="2745481299" sldId="2147483648"/>
        </pc:sldMasterMkLst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1279164422" sldId="2147483649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386770129" sldId="2147483650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2061880602" sldId="2147483651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820673266" sldId="2147483652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1248137451" sldId="2147483653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3125882916" sldId="2147483654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2259595887" sldId="2147483655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421292352" sldId="2147483656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3257214724" sldId="2147483657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667098658" sldId="2147483658"/>
          </pc:sldLayoutMkLst>
        </pc:sldLayoutChg>
        <pc:sldLayoutChg chg="modTransition">
          <pc:chgData name="Jasneet Arora" userId="426ceb256df24f66" providerId="LiveId" clId="{68F6732C-869D-401A-8DCF-704D4CF32C34}" dt="2024-05-01T04:23:07.231" v="75"/>
          <pc:sldLayoutMkLst>
            <pc:docMk/>
            <pc:sldMasterMk cId="2745481299" sldId="2147483648"/>
            <pc:sldLayoutMk cId="695207414" sldId="2147483659"/>
          </pc:sldLayoutMkLst>
        </pc:sldLayoutChg>
      </pc:sldMasterChg>
    </pc:docChg>
  </pc:docChgLst>
</pc:chgInfo>
</file>

<file path=ppt/media/hdphoto1.wdp>
</file>

<file path=ppt/media/image1.jpeg>
</file>

<file path=ppt/media/image10.png>
</file>

<file path=ppt/media/image11.jpg>
</file>

<file path=ppt/media/image12.jpg>
</file>

<file path=ppt/media/image13.jpg>
</file>

<file path=ppt/media/image2.png>
</file>

<file path=ppt/media/image3.jpe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524E8-C10E-EC6A-39C6-B798F9C58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16C85D-18EA-563E-35E2-E7577B9687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5FA03-EBB4-A242-05E9-01773C231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F39BA-602D-2EA9-32AF-939F7FE4B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26829-E3ED-9457-3F3E-F9302C2C1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164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2BFD3-9A0E-D628-32D1-A18E92324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336C76-C607-CBD9-EB7A-BA95F45F0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A86C6-1074-9CA4-6FD6-A56E4BAEC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5E84B-ECD4-5699-D88B-2F4CF8704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A4B6B-EC53-5580-D268-4BA1921B1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7098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3E92F1-4C78-F25D-09D0-A2B5F1E15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5CCF4E-A05E-11AA-25B8-47E621004C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9865B-7C01-43EE-C7C8-0D8FCA1C8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059D2-7014-49FD-D7FC-218E52CB9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7A200-9497-FDE3-713B-138AF7A3A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5207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26E16-F525-2D8E-16B7-AF60D07BE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258E3-0B55-36A3-E04F-F3B8C93E8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0B972-76DA-A3CD-0A1C-58C709221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6EAB6-D050-328F-C43A-927EE54DE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946D0-E183-424F-8B81-AE2D5DE69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770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81112-4563-3C81-DA8E-0434D8CBE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7D670-9340-1652-782D-B6C013DF5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60213-249C-6A17-9F08-E45C368CE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840B1-CDA6-79B4-6047-F5ED7091E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231E0-6766-E493-4E21-04558973C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1880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27703-689E-8342-BA55-D1B625C30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2F0DD-E28D-7A19-B67F-054D78A824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74E81-71FF-D2A4-41EC-AEEE9E6367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819ADF-38BE-7493-5CAF-9280056B8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4AB146-7BBD-CCA0-4E3B-BDE8220BE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3BFD3-877B-40F0-9FF2-5E4D47B3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06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FA514-C9DA-3681-3E58-30AEB79E6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595698-F0DB-8EE5-7FA7-F71E05642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5DB393-5257-15E9-0332-14E4F847A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8FBFDF-37A6-EED5-5C9C-06F4A26EB1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A5144-67F8-DC16-6488-7EBE834040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3C961B-3C5A-62A6-604C-5883222CA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8562E-3490-2182-2DCD-3D074AC09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AB60E0-CBBD-5A3F-9651-F42A6E348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8137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F4868-21C4-7DFA-73F9-0AFBF6C68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D5161E-CDFB-1FB3-83DC-C7CE17F05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B0EF87-B2E8-25C4-CC8A-B587EF145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8321F-C0D6-58C4-3ACC-90B19D83F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5882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3C4E7D-C39C-5EE5-9F5A-A85400688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CE3D12-F80F-6EF5-4DD9-8F3092846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451236-EE36-A257-E729-EB4F39F41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595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3574B-6EE8-77AB-A056-3F693DF0E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47BA5-7D48-652E-0E2A-BBEA22DE4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7403EC-BC8B-8645-C1BC-7ADC73CFC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E588BC-2FCF-EE9C-D289-F34B3DA49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C8E60B-9884-5358-44B4-CA5C820F3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F2449-B9F3-8181-D140-C6DCEBBB0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9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2F4F9-C6B7-32C8-32E5-F16B9A472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DC76D9-AFA4-5648-5626-6037BB46D7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CFFB7-24F5-CC04-8617-45C77659E7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91CDCB-335D-E257-3D0E-F0F9EAA78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18F9CC-AD4D-4EA0-F8A3-FAEB9F4C5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2466E5-9B8A-3708-1328-692444B8F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721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63C955-A3E6-363A-BBA1-816E7EF38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08390-0B74-6D86-EE3B-DC3444A35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1AAE8-2225-A4EF-F45E-45D2B5645D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577A18-8258-4257-A8D1-4D9DDE6FF108}" type="datetimeFigureOut">
              <a:rPr lang="en-IN" smtClean="0"/>
              <a:t>01-05-2024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EDD171-1F59-EE7C-09F3-602DE3739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7DB72-F701-A838-CF3B-CD3D6D5557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0D013E-01CA-48F6-817B-D425A85A8CE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481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allpapersafari.com/windows-10-live-weather-wallpaper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eather-app-omega-two-12.vercel.app/" TargetMode="External"/><Relationship Id="rId7" Type="http://schemas.microsoft.com/office/2007/relationships/hdphoto" Target="../media/hdphoto1.wdp"/><Relationship Id="rId2" Type="http://schemas.openxmlformats.org/officeDocument/2006/relationships/hyperlink" Target="https://github.com/Japneet001/WeatherScape-Mapping-the-Weather-Landscape.git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www.flickr.com/photos/158288589@N02/40390415410" TargetMode="Externa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visual-crossing-weather.p.rapidapi.com/forecast" TargetMode="External"/><Relationship Id="rId3" Type="http://schemas.openxmlformats.org/officeDocument/2006/relationships/hyperlink" Target="https://www.projectguru.in/steps-complete-research/14-steps-to-complete-your-research-work-image-by-mindandi-on-freepic/" TargetMode="External"/><Relationship Id="rId7" Type="http://schemas.openxmlformats.org/officeDocument/2006/relationships/hyperlink" Target="https://vercel.com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" TargetMode="External"/><Relationship Id="rId5" Type="http://schemas.openxmlformats.org/officeDocument/2006/relationships/hyperlink" Target="https://www.github.com/" TargetMode="External"/><Relationship Id="rId10" Type="http://schemas.microsoft.com/office/2007/relationships/hdphoto" Target="../media/hdphoto1.wdp"/><Relationship Id="rId4" Type="http://schemas.openxmlformats.org/officeDocument/2006/relationships/hyperlink" Target="https://www.youtube.com/" TargetMode="Externa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veabout.com/business-thank-you-letter-examples-2059676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hakopla.weebly.com/best-free-weather-apps-for-android-phones.html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fewire.com/using-weather-app-on-iphone-5216485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g2.com/how-to-become-a-web-developer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example.com/a-weather-app-made-with-react-js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weather forecast&#10;&#10;Description automatically generated">
            <a:extLst>
              <a:ext uri="{FF2B5EF4-FFF2-40B4-BE49-F238E27FC236}">
                <a16:creationId xmlns:a16="http://schemas.microsoft.com/office/drawing/2014/main" id="{97C9E5B3-2794-177D-9FAF-38E7FCF42B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291" r="-1" b="-1"/>
          <a:stretch/>
        </p:blipFill>
        <p:spPr>
          <a:xfrm>
            <a:off x="20" y="10"/>
            <a:ext cx="12279066" cy="6908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14EB21-B5D0-AEE0-6FF1-77341B7497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791" y="896401"/>
            <a:ext cx="9144000" cy="1984684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WeatherScape: Mapping the Weather Landscape</a:t>
            </a:r>
            <a:endParaRPr lang="en-IN" sz="6600" dirty="0">
              <a:solidFill>
                <a:schemeClr val="bg1"/>
              </a:solidFill>
            </a:endParaRPr>
          </a:p>
        </p:txBody>
      </p:sp>
      <p:sp>
        <p:nvSpPr>
          <p:cNvPr id="16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41FBA2A-D6D5-9B6A-64CB-57D4960A9E57}"/>
              </a:ext>
            </a:extLst>
          </p:cNvPr>
          <p:cNvSpPr txBox="1">
            <a:spLocks/>
          </p:cNvSpPr>
          <p:nvPr/>
        </p:nvSpPr>
        <p:spPr>
          <a:xfrm>
            <a:off x="1665515" y="2881085"/>
            <a:ext cx="3189515" cy="13481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IN" sz="1800" b="1" dirty="0">
                <a:solidFill>
                  <a:schemeClr val="bg1"/>
                </a:solidFill>
              </a:rPr>
              <a:t>Team Members:</a:t>
            </a:r>
          </a:p>
          <a:p>
            <a:pPr algn="just"/>
            <a:r>
              <a:rPr lang="en-IN" sz="1800" dirty="0">
                <a:solidFill>
                  <a:schemeClr val="bg1"/>
                </a:solidFill>
              </a:rPr>
              <a:t>Japneet Kaur (2210990433)</a:t>
            </a:r>
          </a:p>
          <a:p>
            <a:pPr algn="just"/>
            <a:r>
              <a:rPr lang="en-IN" sz="1800" dirty="0">
                <a:solidFill>
                  <a:schemeClr val="bg1"/>
                </a:solidFill>
              </a:rPr>
              <a:t>Japneet Singh (2210990434)</a:t>
            </a:r>
          </a:p>
          <a:p>
            <a:pPr algn="just"/>
            <a:r>
              <a:rPr lang="en-IN" sz="1800" dirty="0">
                <a:solidFill>
                  <a:schemeClr val="bg1"/>
                </a:solidFill>
              </a:rPr>
              <a:t>Jasneet Arora (2210990451)</a:t>
            </a:r>
          </a:p>
          <a:p>
            <a:pPr algn="just"/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343E1D-4152-5555-B44C-555F559CDF01}"/>
              </a:ext>
            </a:extLst>
          </p:cNvPr>
          <p:cNvSpPr txBox="1"/>
          <p:nvPr/>
        </p:nvSpPr>
        <p:spPr>
          <a:xfrm>
            <a:off x="7336972" y="3101097"/>
            <a:ext cx="1992085" cy="1098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N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Submitted to: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Dr. Baljit Kaur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N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Mr. Vikas Patel</a:t>
            </a:r>
          </a:p>
        </p:txBody>
      </p:sp>
      <p:pic>
        <p:nvPicPr>
          <p:cNvPr id="23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24C8F50A-BF65-5238-5878-2C0D15E14D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77600" y="6025978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7264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white">
          <a:xfrm>
            <a:off x="761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417B80-8157-6CF2-7039-7E16D4023019}"/>
              </a:ext>
            </a:extLst>
          </p:cNvPr>
          <p:cNvSpPr>
            <a:spLocks noGrp="1"/>
          </p:cNvSpPr>
          <p:nvPr/>
        </p:nvSpPr>
        <p:spPr>
          <a:xfrm>
            <a:off x="640841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5400"/>
              <a:t>Explore Our Project</a:t>
            </a:r>
          </a:p>
        </p:txBody>
      </p:sp>
      <p:sp>
        <p:nvSpPr>
          <p:cNvPr id="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0841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B1508F-A281-15A1-B062-12E3A930E6A2}"/>
              </a:ext>
            </a:extLst>
          </p:cNvPr>
          <p:cNvSpPr>
            <a:spLocks noGrp="1"/>
          </p:cNvSpPr>
          <p:nvPr/>
        </p:nvSpPr>
        <p:spPr>
          <a:xfrm>
            <a:off x="640841" y="2872899"/>
            <a:ext cx="4243589" cy="2460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IN" sz="2000" b="1" dirty="0"/>
              <a:t>GitHub Repository:</a:t>
            </a:r>
          </a:p>
          <a:p>
            <a:pPr marL="0" indent="0" algn="just">
              <a:buNone/>
            </a:pPr>
            <a:r>
              <a:rPr lang="en-IN" sz="2000" dirty="0">
                <a:hlinkClick r:id="rId2"/>
              </a:rPr>
              <a:t>https://github.com/Japneet001/WeatherScape-Mapping-the-Weather-Landscape.git</a:t>
            </a:r>
            <a:endParaRPr lang="en-IN" sz="2000" dirty="0"/>
          </a:p>
          <a:p>
            <a:pPr algn="just"/>
            <a:r>
              <a:rPr lang="en-IN" sz="2000" b="1" dirty="0"/>
              <a:t>Live Website Host Link:</a:t>
            </a:r>
          </a:p>
          <a:p>
            <a:pPr marL="0" indent="0" algn="just">
              <a:buNone/>
            </a:pPr>
            <a:r>
              <a:rPr lang="en-IN" sz="2000" dirty="0">
                <a:hlinkClick r:id="rId3"/>
              </a:rPr>
              <a:t>https://weather-app-omega-two-12.vercel.app/</a:t>
            </a:r>
            <a:endParaRPr lang="en-IN" sz="2000" b="1" dirty="0"/>
          </a:p>
          <a:p>
            <a:pPr marL="0" indent="0" algn="just">
              <a:buNone/>
            </a:pPr>
            <a:endParaRPr lang="en-IN" sz="2000" dirty="0"/>
          </a:p>
          <a:p>
            <a:pPr algn="just"/>
            <a:endParaRPr lang="en-IN" sz="2000" dirty="0"/>
          </a:p>
        </p:txBody>
      </p:sp>
      <p:pic>
        <p:nvPicPr>
          <p:cNvPr id="2" name="Picture 1" descr="A pair of dice on a stock market&#10;&#10;Description automatically generated">
            <a:extLst>
              <a:ext uri="{FF2B5EF4-FFF2-40B4-BE49-F238E27FC236}">
                <a16:creationId xmlns:a16="http://schemas.microsoft.com/office/drawing/2014/main" id="{08F49389-9EC1-2AFD-648C-9BA1A447EC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7022" r="16025" b="-1"/>
          <a:stretch/>
        </p:blipFill>
        <p:spPr>
          <a:xfrm>
            <a:off x="5312463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3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A62B8484-2C5F-8BB5-5F49-1572DD675C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3479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2955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B4275C27-7284-6BE2-2677-A58427AFBA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0113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5A503E-6B1D-0976-4807-56D61BB08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IN" sz="400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538F2-188D-0A3F-84F0-6F5825B83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85858"/>
            <a:ext cx="4669971" cy="3742762"/>
          </a:xfrm>
        </p:spPr>
        <p:txBody>
          <a:bodyPr>
            <a:normAutofit/>
          </a:bodyPr>
          <a:lstStyle/>
          <a:p>
            <a:pPr>
              <a:buSzPct val="110000"/>
            </a:pPr>
            <a:r>
              <a:rPr lang="en-IN" sz="1800" b="1" dirty="0"/>
              <a:t>Youtube: </a:t>
            </a:r>
            <a:r>
              <a:rPr lang="en-IN" sz="1800" dirty="0">
                <a:hlinkClick r:id="rId4"/>
              </a:rPr>
              <a:t>https://www.youtube.com/</a:t>
            </a:r>
            <a:endParaRPr lang="en-IN" sz="1800" dirty="0"/>
          </a:p>
          <a:p>
            <a:pPr>
              <a:buSzPct val="110000"/>
            </a:pPr>
            <a:r>
              <a:rPr lang="en-IN" sz="1800" b="1" dirty="0"/>
              <a:t>GitHub: </a:t>
            </a:r>
            <a:r>
              <a:rPr lang="en-IN" sz="1800" dirty="0">
                <a:hlinkClick r:id="rId5"/>
              </a:rPr>
              <a:t>https://www.github.com/</a:t>
            </a:r>
            <a:endParaRPr lang="en-IN" sz="1800" dirty="0"/>
          </a:p>
          <a:p>
            <a:pPr>
              <a:buSzPct val="110000"/>
            </a:pPr>
            <a:r>
              <a:rPr lang="en-IN" sz="1800" b="1" dirty="0"/>
              <a:t>w3 Schools: </a:t>
            </a:r>
            <a:r>
              <a:rPr lang="en-IN" sz="1800" dirty="0">
                <a:hlinkClick r:id="rId6"/>
              </a:rPr>
              <a:t>https://www.w3schools.com/</a:t>
            </a:r>
            <a:endParaRPr lang="en-IN" sz="1800" dirty="0"/>
          </a:p>
          <a:p>
            <a:pPr>
              <a:buSzPct val="110000"/>
            </a:pPr>
            <a:r>
              <a:rPr lang="en-IN" sz="1800" b="1" dirty="0"/>
              <a:t>Vercel: </a:t>
            </a:r>
            <a:r>
              <a:rPr lang="en-IN" sz="1800" dirty="0">
                <a:hlinkClick r:id="rId7"/>
              </a:rPr>
              <a:t>https://vercel.com/</a:t>
            </a:r>
            <a:endParaRPr lang="en-IN" sz="1800" dirty="0"/>
          </a:p>
          <a:p>
            <a:pPr>
              <a:buSzPct val="110000"/>
            </a:pPr>
            <a:r>
              <a:rPr lang="en-IN" sz="1800" b="1" dirty="0"/>
              <a:t>API Used</a:t>
            </a:r>
            <a:r>
              <a:rPr lang="en-IN" sz="1800" dirty="0"/>
              <a:t>:</a:t>
            </a:r>
          </a:p>
          <a:p>
            <a:pPr marL="1200150" lvl="3" indent="-285750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IN" i="1" dirty="0"/>
              <a:t>Visual Crossing Weather: </a:t>
            </a:r>
            <a:r>
              <a:rPr lang="en-IN" dirty="0">
                <a:hlinkClick r:id="rId8"/>
              </a:rPr>
              <a:t>https://visual-crossing-weather.p.rapidapi.com/forecast</a:t>
            </a:r>
            <a:endParaRPr lang="en-IN" dirty="0"/>
          </a:p>
          <a:p>
            <a:pPr marL="0" indent="0">
              <a:buNone/>
            </a:pPr>
            <a:endParaRPr lang="en-IN" sz="1800" dirty="0"/>
          </a:p>
        </p:txBody>
      </p:sp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6105AA22-D079-81CA-E583-A5A63FACA9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8233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01600" sx="102000" sy="102000" algn="ctr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Close-up of a fountain pen writing on a piece of paper&#10;&#10;Description automatically generated">
            <a:extLst>
              <a:ext uri="{FF2B5EF4-FFF2-40B4-BE49-F238E27FC236}">
                <a16:creationId xmlns:a16="http://schemas.microsoft.com/office/drawing/2014/main" id="{3558BEE0-A3E7-8DF6-3530-C2E00D53D6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027" r="-1" b="-1"/>
          <a:stretch/>
        </p:blipFill>
        <p:spPr>
          <a:xfrm>
            <a:off x="1114426" y="10"/>
            <a:ext cx="9963149" cy="6857990"/>
          </a:xfrm>
          <a:custGeom>
            <a:avLst/>
            <a:gdLst/>
            <a:ahLst/>
            <a:cxnLst/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212AAEAD-86F6-B574-F2FF-D8077C813E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2521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143C53-A9C2-1426-C605-E87A818A4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Table of Contents</a:t>
            </a:r>
            <a:endParaRPr lang="en-IN" sz="5400" dirty="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671F6-6EDE-3C59-C64B-9D2DAB00D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514350" indent="-514350" algn="just">
              <a:buAutoNum type="arabicPeriod"/>
            </a:pPr>
            <a:r>
              <a:rPr lang="en-IN" sz="2200" dirty="0"/>
              <a:t>Problem Statement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Introduction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Technical Details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Key Features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Dashboard Snapshots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Explore Our Project</a:t>
            </a:r>
          </a:p>
          <a:p>
            <a:pPr marL="514350" indent="-514350" algn="just">
              <a:buAutoNum type="arabicPeriod"/>
            </a:pPr>
            <a:r>
              <a:rPr lang="en-IN" sz="2200" dirty="0"/>
              <a:t>References</a:t>
            </a:r>
          </a:p>
        </p:txBody>
      </p:sp>
      <p:pic>
        <p:nvPicPr>
          <p:cNvPr id="13" name="Picture 12" descr="Rolls of blueprints">
            <a:extLst>
              <a:ext uri="{FF2B5EF4-FFF2-40B4-BE49-F238E27FC236}">
                <a16:creationId xmlns:a16="http://schemas.microsoft.com/office/drawing/2014/main" id="{7A9974A3-1A22-EEB7-1AB0-D939F5520E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48" r="-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2B69EEC7-678A-C4BC-2421-625260A09C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89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A person holding a cell phone&#10;&#10;Description automatically generated">
            <a:extLst>
              <a:ext uri="{FF2B5EF4-FFF2-40B4-BE49-F238E27FC236}">
                <a16:creationId xmlns:a16="http://schemas.microsoft.com/office/drawing/2014/main" id="{DDA14AC4-9407-EAEE-A4E1-1DA3C3C7B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8498" r="21553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39" name="Freeform: Shape 38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C50E19-FFA4-9C50-21C8-4958C337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/>
              <a:t>Problem Statement</a:t>
            </a:r>
            <a:endParaRPr lang="en-US" sz="3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DCC46B-CC7A-3E2B-DE89-5931E72F0288}"/>
              </a:ext>
            </a:extLst>
          </p:cNvPr>
          <p:cNvSpPr txBox="1"/>
          <p:nvPr/>
        </p:nvSpPr>
        <p:spPr>
          <a:xfrm>
            <a:off x="64008" y="2231817"/>
            <a:ext cx="5479270" cy="42996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The existing weather applications have the following limitations:</a:t>
            </a:r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US" b="1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Limited Search Options:</a:t>
            </a:r>
            <a:r>
              <a:rPr lang="en-US" dirty="0"/>
              <a:t> Not all apps offer zip code searches, restricting location flexibility.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Questionable Data:</a:t>
            </a:r>
            <a:r>
              <a:rPr lang="en-US" dirty="0"/>
              <a:t> Inaccurate forecasts due to unreliable data sources in some apps.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Information Overload:</a:t>
            </a:r>
            <a:r>
              <a:rPr lang="en-US" dirty="0"/>
              <a:t> Cluttered interfaces make it hard to find specific weather details.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Dull Design:</a:t>
            </a:r>
            <a:r>
              <a:rPr lang="en-US" dirty="0"/>
              <a:t> Plain text interfaces make it difficult to visualize weather patterns quickly.</a:t>
            </a:r>
          </a:p>
        </p:txBody>
      </p:sp>
      <p:pic>
        <p:nvPicPr>
          <p:cNvPr id="27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7A6C4ABF-80E7-B8A5-3C90-3FBA309F71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915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270F15-DF01-D064-264B-A1160621B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A screenshot of a weather application&#10;&#10;Description automatically generated">
            <a:extLst>
              <a:ext uri="{FF2B5EF4-FFF2-40B4-BE49-F238E27FC236}">
                <a16:creationId xmlns:a16="http://schemas.microsoft.com/office/drawing/2014/main" id="{AD9DC2DD-57BD-A18A-3DB8-81C246089D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545" r="14787" b="1"/>
          <a:stretch/>
        </p:blipFill>
        <p:spPr>
          <a:xfrm>
            <a:off x="703182" y="1102820"/>
            <a:ext cx="4777381" cy="4482615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FD41FBC-3301-47FA-FE05-BF5DCEBD877B}"/>
              </a:ext>
            </a:extLst>
          </p:cNvPr>
          <p:cNvSpPr txBox="1"/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Finding accurate and easy-to-understand weather information shouldn't be a chore. WeatherScape cuts through the clutter with: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Effortless Search:</a:t>
            </a:r>
            <a:r>
              <a:rPr lang="en-US" dirty="0"/>
              <a:t> Effortlessly search by city name or zip code.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Data You Can Trust:</a:t>
            </a:r>
            <a:r>
              <a:rPr lang="en-US" dirty="0"/>
              <a:t> Trustworthy forecasts using a reputable weather API.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Weather at a Glance: </a:t>
            </a:r>
            <a:r>
              <a:rPr lang="en-US" dirty="0"/>
              <a:t>Dynamic icons and clear displays make understanding the weather quick and easy.</a:t>
            </a:r>
          </a:p>
        </p:txBody>
      </p:sp>
      <p:pic>
        <p:nvPicPr>
          <p:cNvPr id="6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549BFBAC-7EC3-ED5E-53B9-A55E3B8D09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3475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4AE86-415E-744D-8D3C-18F6ACB1F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Technical Details</a:t>
            </a:r>
          </a:p>
        </p:txBody>
      </p:sp>
      <p:pic>
        <p:nvPicPr>
          <p:cNvPr id="13" name="Picture 12" descr="A group of people looking at a computer screen&#10;&#10;Description automatically generated">
            <a:extLst>
              <a:ext uri="{FF2B5EF4-FFF2-40B4-BE49-F238E27FC236}">
                <a16:creationId xmlns:a16="http://schemas.microsoft.com/office/drawing/2014/main" id="{54D8CC79-AC60-8B11-1647-45AE4F92A9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1401" b="33004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pic>
        <p:nvPicPr>
          <p:cNvPr id="11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CF41CDCC-BD8B-84FA-DD8B-E4BAF7E2D6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C0F9BD-3931-DAE9-E02B-0FC07A744382}"/>
              </a:ext>
            </a:extLst>
          </p:cNvPr>
          <p:cNvSpPr txBox="1"/>
          <p:nvPr/>
        </p:nvSpPr>
        <p:spPr>
          <a:xfrm>
            <a:off x="7682203" y="3892003"/>
            <a:ext cx="3570515" cy="2174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endParaRPr lang="en-US" sz="1600" b="1" dirty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Tools Used: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VS Code:</a:t>
            </a:r>
            <a:r>
              <a:rPr lang="en-US" sz="1600" dirty="0"/>
              <a:t> The primary code editor for developing the layout. 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Web Browsers:</a:t>
            </a:r>
            <a:r>
              <a:rPr lang="en-US" sz="1600" dirty="0"/>
              <a:t> To test the compatibility and performance of the project.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BB10C5-AC2D-5BFD-08A7-EB7FE49591F6}"/>
              </a:ext>
            </a:extLst>
          </p:cNvPr>
          <p:cNvSpPr txBox="1"/>
          <p:nvPr/>
        </p:nvSpPr>
        <p:spPr>
          <a:xfrm>
            <a:off x="2789075" y="3886920"/>
            <a:ext cx="4893128" cy="3146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Frontend Technologies Used:</a:t>
            </a:r>
            <a:endParaRPr lang="en-US" sz="1600" dirty="0"/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HTML:</a:t>
            </a:r>
            <a:r>
              <a:rPr lang="en-US" sz="1600" dirty="0"/>
              <a:t> Structures the content of the project.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Tailwind CSS:</a:t>
            </a:r>
            <a:r>
              <a:rPr lang="en-US" sz="1600" dirty="0"/>
              <a:t> Styles the dashboard 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JavaScript (JS):</a:t>
            </a:r>
            <a:r>
              <a:rPr lang="en-US" sz="1600" dirty="0"/>
              <a:t> Makes the app interactive, responding to the actions.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React JS:</a:t>
            </a:r>
            <a:r>
              <a:rPr lang="en-US" sz="1600" dirty="0"/>
              <a:t> A powerful library for user interfaces.</a:t>
            </a:r>
          </a:p>
          <a:p>
            <a:pPr marL="57150" algn="just">
              <a:lnSpc>
                <a:spcPct val="90000"/>
              </a:lnSpc>
              <a:spcAft>
                <a:spcPts val="600"/>
              </a:spcAft>
            </a:pPr>
            <a:endParaRPr lang="en-US" sz="1600" dirty="0"/>
          </a:p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b="1" dirty="0"/>
              <a:t>API Integration: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Visual Crossing Weather API:</a:t>
            </a:r>
            <a:r>
              <a:rPr lang="en-US" sz="1600" dirty="0"/>
              <a:t> To fetch live weather data.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43655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D80C9EF-3CC6-4ECC-9C2D-9D0396C96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5BAB92-9CC4-80FB-EF82-4965189C6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Key Features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screenshot of a weather forecast&#10;&#10;Description automatically generated">
            <a:extLst>
              <a:ext uri="{FF2B5EF4-FFF2-40B4-BE49-F238E27FC236}">
                <a16:creationId xmlns:a16="http://schemas.microsoft.com/office/drawing/2014/main" id="{FCC4C6E2-B9B5-561C-7E10-06BC327929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151" r="8491"/>
          <a:stretch/>
        </p:blipFill>
        <p:spPr>
          <a:xfrm>
            <a:off x="635295" y="2524715"/>
            <a:ext cx="5150277" cy="37142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3963DE-CE91-3298-4E01-D5B6BD7FC4FE}"/>
              </a:ext>
            </a:extLst>
          </p:cNvPr>
          <p:cNvSpPr txBox="1"/>
          <p:nvPr/>
        </p:nvSpPr>
        <p:spPr>
          <a:xfrm>
            <a:off x="6406429" y="2599509"/>
            <a:ext cx="4530898" cy="36394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/>
              <a:t>WeatherScape</a:t>
            </a:r>
            <a:r>
              <a:rPr lang="en-US" sz="1600" dirty="0"/>
              <a:t> goes beyond basic weather apps, offering a comprehensive suite of features:</a:t>
            </a:r>
            <a:endParaRPr lang="en-US" sz="16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Temperature: </a:t>
            </a:r>
            <a:r>
              <a:rPr lang="en-US" sz="1600" dirty="0"/>
              <a:t>Precise temperature readings for the user's location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Precipitation:  </a:t>
            </a:r>
            <a:r>
              <a:rPr lang="en-US" sz="1600" dirty="0"/>
              <a:t>Detailed information on rainfall, snowfall, and other precipitation levels.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Wind Speed: </a:t>
            </a:r>
            <a:r>
              <a:rPr lang="en-US" sz="1600" dirty="0"/>
              <a:t>Accurate measurements of wind speed and direction.</a:t>
            </a:r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/>
              <a:t>Forecast: </a:t>
            </a:r>
            <a:r>
              <a:rPr lang="en-US" sz="1600" dirty="0"/>
              <a:t>Comprehensive weather forecasts for the next 7 days.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D4C9DD67-D942-2065-F3D3-75D88D4EE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076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0FC1D-0F0A-8A54-305C-FEFFA2675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Dashboard Snapshots</a:t>
            </a:r>
          </a:p>
        </p:txBody>
      </p:sp>
      <p:pic>
        <p:nvPicPr>
          <p:cNvPr id="9" name="Picture 8" descr="Screens screenshot of a weather forecast&#10;&#10;Description automatically generated">
            <a:extLst>
              <a:ext uri="{FF2B5EF4-FFF2-40B4-BE49-F238E27FC236}">
                <a16:creationId xmlns:a16="http://schemas.microsoft.com/office/drawing/2014/main" id="{35A15B25-BF0B-7C1D-6A03-9C66154E5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320" y="1675227"/>
            <a:ext cx="9349359" cy="4394199"/>
          </a:xfrm>
          <a:prstGeom prst="rect">
            <a:avLst/>
          </a:prstGeom>
        </p:spPr>
      </p:pic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68177B7D-CB66-3D0A-C58D-5F24D07C0D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hitkara University,Punjab Admission 2023-24 - UniversityNIC">
            <a:extLst>
              <a:ext uri="{FF2B5EF4-FFF2-40B4-BE49-F238E27FC236}">
                <a16:creationId xmlns:a16="http://schemas.microsoft.com/office/drawing/2014/main" id="{B2341442-3CD4-3983-352D-2E27EA1F0B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3479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3674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0FC1D-0F0A-8A54-305C-FEFFA2675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Dashboard Snapshots</a:t>
            </a:r>
          </a:p>
        </p:txBody>
      </p:sp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68177B7D-CB66-3D0A-C58D-5F24D07C0D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hitkara University,Punjab Admission 2023-24 - UniversityNIC">
            <a:extLst>
              <a:ext uri="{FF2B5EF4-FFF2-40B4-BE49-F238E27FC236}">
                <a16:creationId xmlns:a16="http://schemas.microsoft.com/office/drawing/2014/main" id="{B2341442-3CD4-3983-352D-2E27EA1F0B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3479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screenshot of a weather forecast&#10;&#10;Description automatically generated">
            <a:extLst>
              <a:ext uri="{FF2B5EF4-FFF2-40B4-BE49-F238E27FC236}">
                <a16:creationId xmlns:a16="http://schemas.microsoft.com/office/drawing/2014/main" id="{EF9FCAD1-2D0D-E078-0EC4-147BEB7EEE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172" y="1810648"/>
            <a:ext cx="9349837" cy="43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85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0FC1D-0F0A-8A54-305C-FEFFA2675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Dashboard Snapshots</a:t>
            </a:r>
          </a:p>
        </p:txBody>
      </p:sp>
      <p:pic>
        <p:nvPicPr>
          <p:cNvPr id="4" name="Picture 2" descr="Chitkara University,Punjab Admission 2023-24 - UniversityNIC">
            <a:extLst>
              <a:ext uri="{FF2B5EF4-FFF2-40B4-BE49-F238E27FC236}">
                <a16:creationId xmlns:a16="http://schemas.microsoft.com/office/drawing/2014/main" id="{68177B7D-CB66-3D0A-C58D-5F24D07C0D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2718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hitkara University,Punjab Admission 2023-24 - UniversityNIC">
            <a:extLst>
              <a:ext uri="{FF2B5EF4-FFF2-40B4-BE49-F238E27FC236}">
                <a16:creationId xmlns:a16="http://schemas.microsoft.com/office/drawing/2014/main" id="{B2341442-3CD4-3983-352D-2E27EA1F0B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28F8A"/>
              </a:clrFrom>
              <a:clrTo>
                <a:srgbClr val="F28F8A">
                  <a:alpha val="0"/>
                </a:srgbClr>
              </a:clrTo>
            </a:clrChange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354" b="52357" l="30206" r="6957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14104" r="25502" b="43393"/>
          <a:stretch/>
        </p:blipFill>
        <p:spPr bwMode="auto">
          <a:xfrm>
            <a:off x="11253479" y="6004206"/>
            <a:ext cx="83368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C6F8A3-74E9-522C-9D14-044229FB18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1" y="1818933"/>
            <a:ext cx="9349837" cy="43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187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425</Words>
  <Application>Microsoft Office PowerPoint</Application>
  <PresentationFormat>Widescreen</PresentationFormat>
  <Paragraphs>73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Courier New</vt:lpstr>
      <vt:lpstr>Office Theme</vt:lpstr>
      <vt:lpstr>WeatherScape: Mapping the Weather Landscape</vt:lpstr>
      <vt:lpstr>Table of Contents</vt:lpstr>
      <vt:lpstr>Problem Statement</vt:lpstr>
      <vt:lpstr>Introduction</vt:lpstr>
      <vt:lpstr>Technical Details</vt:lpstr>
      <vt:lpstr>Key Features</vt:lpstr>
      <vt:lpstr>Dashboard Snapshots</vt:lpstr>
      <vt:lpstr>Dashboard Snapshots</vt:lpstr>
      <vt:lpstr>Dashboard Snapshots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WeatherScape: Mapping the Weather Landscape</dc:title>
  <dc:creator>Jasneet Arora</dc:creator>
  <cp:lastModifiedBy>Jasneet Arora</cp:lastModifiedBy>
  <cp:revision>2</cp:revision>
  <dcterms:created xsi:type="dcterms:W3CDTF">2024-04-30T04:42:43Z</dcterms:created>
  <dcterms:modified xsi:type="dcterms:W3CDTF">2024-05-01T04:23:14Z</dcterms:modified>
</cp:coreProperties>
</file>

<file path=docProps/thumbnail.jpeg>
</file>